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3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6858000" cy="9144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34559" autoAdjust="0"/>
    <p:restoredTop sz="86323" autoAdjust="0"/>
  </p:normalViewPr>
  <p:slideViewPr>
    <p:cSldViewPr>
      <p:cViewPr varScale="1">
        <p:scale>
          <a:sx n="52" d="100"/>
          <a:sy n="52" d="100"/>
        </p:scale>
        <p:origin x="-2778" y="-126"/>
      </p:cViewPr>
      <p:guideLst>
        <p:guide orient="horz" pos="288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CA95FF-B380-442A-9F9A-F583C7CD3813}" type="datetimeFigureOut">
              <a:rPr lang="ru-RU" smtClean="0"/>
              <a:pPr/>
              <a:t>07.12.2020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C484F2-5721-4B8F-8CB4-4CD8DDE72EC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349558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CA95FF-B380-442A-9F9A-F583C7CD3813}" type="datetimeFigureOut">
              <a:rPr lang="ru-RU" smtClean="0"/>
              <a:pPr/>
              <a:t>07.12.2020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C484F2-5721-4B8F-8CB4-4CD8DDE72EC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807703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972050" y="366185"/>
            <a:ext cx="1543050" cy="780203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42900" y="366185"/>
            <a:ext cx="4514850" cy="780203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CA95FF-B380-442A-9F9A-F583C7CD3813}" type="datetimeFigureOut">
              <a:rPr lang="ru-RU" smtClean="0"/>
              <a:pPr/>
              <a:t>07.12.2020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C484F2-5721-4B8F-8CB4-4CD8DDE72EC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105879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CA95FF-B380-442A-9F9A-F583C7CD3813}" type="datetimeFigureOut">
              <a:rPr lang="ru-RU" smtClean="0"/>
              <a:pPr/>
              <a:t>07.12.2020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C484F2-5721-4B8F-8CB4-4CD8DDE72EC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913660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CA95FF-B380-442A-9F9A-F583C7CD3813}" type="datetimeFigureOut">
              <a:rPr lang="ru-RU" smtClean="0"/>
              <a:pPr/>
              <a:t>07.12.2020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C484F2-5721-4B8F-8CB4-4CD8DDE72EC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85878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4290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48615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CA95FF-B380-442A-9F9A-F583C7CD3813}" type="datetimeFigureOut">
              <a:rPr lang="ru-RU" smtClean="0"/>
              <a:pPr/>
              <a:t>07.12.2020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C484F2-5721-4B8F-8CB4-4CD8DDE72EC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602097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CA95FF-B380-442A-9F9A-F583C7CD3813}" type="datetimeFigureOut">
              <a:rPr lang="ru-RU" smtClean="0"/>
              <a:pPr/>
              <a:t>07.12.2020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C484F2-5721-4B8F-8CB4-4CD8DDE72EC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855019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CA95FF-B380-442A-9F9A-F583C7CD3813}" type="datetimeFigureOut">
              <a:rPr lang="ru-RU" smtClean="0"/>
              <a:pPr/>
              <a:t>07.12.2020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C484F2-5721-4B8F-8CB4-4CD8DDE72EC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352809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CA95FF-B380-442A-9F9A-F583C7CD3813}" type="datetimeFigureOut">
              <a:rPr lang="ru-RU" smtClean="0"/>
              <a:pPr/>
              <a:t>07.12.2020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C484F2-5721-4B8F-8CB4-4CD8DDE72EC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258196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CA95FF-B380-442A-9F9A-F583C7CD3813}" type="datetimeFigureOut">
              <a:rPr lang="ru-RU" smtClean="0"/>
              <a:pPr/>
              <a:t>07.12.2020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C484F2-5721-4B8F-8CB4-4CD8DDE72EC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180653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CA95FF-B380-442A-9F9A-F583C7CD3813}" type="datetimeFigureOut">
              <a:rPr lang="ru-RU" smtClean="0"/>
              <a:pPr/>
              <a:t>07.12.2020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C484F2-5721-4B8F-8CB4-4CD8DDE72EC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469700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CA95FF-B380-442A-9F9A-F583C7CD3813}" type="datetimeFigureOut">
              <a:rPr lang="ru-RU" smtClean="0"/>
              <a:pPr/>
              <a:t>07.12.2020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C484F2-5721-4B8F-8CB4-4CD8DDE72EC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260703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7" Type="http://schemas.openxmlformats.org/officeDocument/2006/relationships/image" Target="../media/image10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7" Type="http://schemas.openxmlformats.org/officeDocument/2006/relationships/image" Target="../media/image16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48680" y="217847"/>
            <a:ext cx="5829300" cy="465721"/>
          </a:xfrm>
        </p:spPr>
        <p:txBody>
          <a:bodyPr>
            <a:normAutofit fontScale="90000"/>
          </a:bodyPr>
          <a:lstStyle/>
          <a:p>
            <a:r>
              <a:rPr lang="ru-RU" sz="2800" dirty="0" smtClean="0"/>
              <a:t>Школьная газета</a:t>
            </a:r>
            <a:endParaRPr lang="ru-RU" sz="28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28700" y="611560"/>
            <a:ext cx="5280620" cy="1224000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Переменка № 1</a:t>
            </a:r>
          </a:p>
          <a:p>
            <a:r>
              <a:rPr lang="ru-RU" sz="2800" dirty="0" smtClean="0">
                <a:solidFill>
                  <a:srgbClr val="FF0000"/>
                </a:solidFill>
              </a:rPr>
              <a:t>  сентябрь - октябрь, 2020 год</a:t>
            </a: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419600" y="1763688"/>
            <a:ext cx="2095008" cy="71404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/>
              <a:t>В этом номере:</a:t>
            </a:r>
          </a:p>
          <a:p>
            <a:r>
              <a:rPr lang="ru-RU" sz="2000" dirty="0" smtClean="0"/>
              <a:t>День Знаний – стр.1</a:t>
            </a:r>
          </a:p>
          <a:p>
            <a:endParaRPr lang="ru-RU" sz="2000" dirty="0" smtClean="0"/>
          </a:p>
          <a:p>
            <a:r>
              <a:rPr lang="ru-RU" sz="2000" dirty="0" smtClean="0"/>
              <a:t>Ярмарка – стр.1</a:t>
            </a:r>
          </a:p>
          <a:p>
            <a:endParaRPr lang="ru-RU" sz="2000" dirty="0" smtClean="0"/>
          </a:p>
          <a:p>
            <a:r>
              <a:rPr lang="ru-RU" sz="2000" dirty="0" err="1" smtClean="0"/>
              <a:t>Татарча</a:t>
            </a:r>
            <a:r>
              <a:rPr lang="ru-RU" sz="2000" dirty="0" smtClean="0"/>
              <a:t> диктант – стр.1</a:t>
            </a:r>
          </a:p>
          <a:p>
            <a:endParaRPr lang="ru-RU" sz="2000" dirty="0" smtClean="0"/>
          </a:p>
          <a:p>
            <a:r>
              <a:rPr lang="ru-RU" sz="2000" dirty="0" smtClean="0"/>
              <a:t>День Учителя – стр.2</a:t>
            </a:r>
          </a:p>
          <a:p>
            <a:endParaRPr lang="ru-RU" sz="2000" dirty="0" smtClean="0"/>
          </a:p>
          <a:p>
            <a:r>
              <a:rPr lang="ru-RU" sz="2000" dirty="0" smtClean="0"/>
              <a:t>День Урожая-2020 – стр.2</a:t>
            </a:r>
          </a:p>
          <a:p>
            <a:endParaRPr lang="ru-RU" sz="2000" dirty="0" smtClean="0"/>
          </a:p>
          <a:p>
            <a:r>
              <a:rPr lang="ru-RU" sz="2000" dirty="0" smtClean="0"/>
              <a:t>Поздравляем – стр.3</a:t>
            </a:r>
          </a:p>
          <a:p>
            <a:endParaRPr lang="ru-RU" sz="2000" dirty="0" smtClean="0"/>
          </a:p>
          <a:p>
            <a:r>
              <a:rPr lang="ru-RU" sz="2000" dirty="0" smtClean="0"/>
              <a:t>Стихи собственного сочинения – стр.4</a:t>
            </a:r>
          </a:p>
          <a:p>
            <a:endParaRPr lang="ru-RU" dirty="0"/>
          </a:p>
        </p:txBody>
      </p:sp>
      <p:pic>
        <p:nvPicPr>
          <p:cNvPr id="1026" name="Picture 2" descr="C:\Users\Svetlana\Desktop\С рабочего стола\МОИ документы\эмбл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28600" y="228600"/>
            <a:ext cx="1368152" cy="1306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67847" y="131351"/>
            <a:ext cx="1146761" cy="12423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6" name="Прямая соединительная линия 15"/>
          <p:cNvCxnSpPr/>
          <p:nvPr/>
        </p:nvCxnSpPr>
        <p:spPr>
          <a:xfrm>
            <a:off x="4421188" y="2057400"/>
            <a:ext cx="74612" cy="6781800"/>
          </a:xfrm>
          <a:prstGeom prst="line">
            <a:avLst/>
          </a:prstGeom>
          <a:ln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2" descr="C:\Users\светлана\Desktop\фото-2020\1 сентября\160109757645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28601" y="1752600"/>
            <a:ext cx="1725210" cy="1295400"/>
          </a:xfrm>
          <a:prstGeom prst="rect">
            <a:avLst/>
          </a:prstGeom>
          <a:noFill/>
        </p:spPr>
      </p:pic>
      <p:sp>
        <p:nvSpPr>
          <p:cNvPr id="17" name="TextBox 16"/>
          <p:cNvSpPr txBox="1"/>
          <p:nvPr/>
        </p:nvSpPr>
        <p:spPr>
          <a:xfrm>
            <a:off x="1981200" y="1752600"/>
            <a:ext cx="23622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День Знаний -2020</a:t>
            </a:r>
          </a:p>
          <a:p>
            <a:pPr algn="just"/>
            <a:r>
              <a:rPr lang="ru-RU" sz="1200" dirty="0" smtClean="0"/>
              <a:t>1 сентября - День знаний! Праздник книг, цветов, друзей, улыбок, света! Двери нашей школы вновь распахнулись, чтобы дать старт новому учебному году!</a:t>
            </a:r>
            <a:r>
              <a:rPr lang="ru-RU" sz="1200" b="1" dirty="0" smtClean="0"/>
              <a:t>  </a:t>
            </a:r>
            <a:endParaRPr lang="ru-RU" dirty="0"/>
          </a:p>
        </p:txBody>
      </p:sp>
      <p:sp>
        <p:nvSpPr>
          <p:cNvPr id="18" name="TextBox 17"/>
          <p:cNvSpPr txBox="1"/>
          <p:nvPr/>
        </p:nvSpPr>
        <p:spPr>
          <a:xfrm>
            <a:off x="228600" y="3124200"/>
            <a:ext cx="411480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200" dirty="0" smtClean="0"/>
              <a:t>Традиционно 1 сентября в нашей школе проводится торжественная линейка, посвящённая Дню Знаний. Все ребята, отдохнувшие и загорелые, снова собрались на школьном дворе. Они радовались встрече с одноклассниками, классными руководителями и любимыми учителями.</a:t>
            </a:r>
          </a:p>
          <a:p>
            <a:pPr algn="just"/>
            <a:r>
              <a:rPr lang="ru-RU" sz="1200" dirty="0" smtClean="0"/>
              <a:t>   Директор школы и гости поздравили первоклассников, подарили им школьные принадлежности. Праздник 1 сентября всегда остаётся незабываемым, радостным и в тоже время волнующим. Хочется пожелать ученикам и учителям, чтобы не только 1 сентября было радостным, но и все дни, проведённые в школе. Пусть новый учебный год станет для всех плодотворным и богатым на знания, открытия, творчество и достижения! </a:t>
            </a:r>
            <a:endParaRPr lang="ru-RU" sz="1200" dirty="0"/>
          </a:p>
        </p:txBody>
      </p:sp>
      <p:sp>
        <p:nvSpPr>
          <p:cNvPr id="12" name="TextBox 11"/>
          <p:cNvSpPr txBox="1"/>
          <p:nvPr/>
        </p:nvSpPr>
        <p:spPr>
          <a:xfrm>
            <a:off x="228600" y="5715000"/>
            <a:ext cx="4038600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Ярмарка – 2020</a:t>
            </a:r>
          </a:p>
          <a:p>
            <a:pPr algn="just"/>
            <a:r>
              <a:rPr lang="ru-RU" sz="1200" dirty="0" smtClean="0"/>
              <a:t>   19 сентября в </a:t>
            </a:r>
            <a:r>
              <a:rPr lang="ru-RU" sz="1200" dirty="0" err="1" smtClean="0"/>
              <a:t>Кукморском</a:t>
            </a:r>
            <a:r>
              <a:rPr lang="ru-RU" sz="1200" dirty="0" smtClean="0"/>
              <a:t> районе прошла школьная ярмарка. Да и ассортимент по сравнению с прошлым годом получился намного богаче – здесь можно было купить семенной картофель, капусту и зерно, домашнюю консервацию, свежую зелень, лечебные дикоросы, цветочную рассаду и семена, мёд. А из овощей и фруктов сделали поделки. </a:t>
            </a:r>
            <a:endParaRPr lang="ru-RU" sz="1200" dirty="0"/>
          </a:p>
        </p:txBody>
      </p:sp>
      <p:pic>
        <p:nvPicPr>
          <p:cNvPr id="5" name="Picture 2" descr="C:\Users\светлана\Desktop\татарча дик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7315200"/>
            <a:ext cx="1525956" cy="990600"/>
          </a:xfrm>
          <a:prstGeom prst="rect">
            <a:avLst/>
          </a:prstGeom>
          <a:noFill/>
        </p:spPr>
      </p:pic>
      <p:sp>
        <p:nvSpPr>
          <p:cNvPr id="13" name="TextBox 12"/>
          <p:cNvSpPr txBox="1"/>
          <p:nvPr/>
        </p:nvSpPr>
        <p:spPr>
          <a:xfrm>
            <a:off x="1447800" y="7162800"/>
            <a:ext cx="2895600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err="1" smtClean="0">
                <a:solidFill>
                  <a:srgbClr val="FF0000"/>
                </a:solidFill>
              </a:rPr>
              <a:t>Татарча</a:t>
            </a:r>
            <a:r>
              <a:rPr lang="ru-RU" b="1" dirty="0" smtClean="0">
                <a:solidFill>
                  <a:srgbClr val="FF0000"/>
                </a:solidFill>
              </a:rPr>
              <a:t> диктант-2020</a:t>
            </a:r>
          </a:p>
          <a:p>
            <a:pPr algn="just"/>
            <a:r>
              <a:rPr lang="ru-RU" sz="1200" dirty="0" err="1" smtClean="0"/>
              <a:t>Татарча</a:t>
            </a:r>
            <a:r>
              <a:rPr lang="ru-RU" sz="1200" dirty="0" smtClean="0"/>
              <a:t> диктант — татар </a:t>
            </a:r>
            <a:r>
              <a:rPr lang="ru-RU" sz="1200" dirty="0" err="1" smtClean="0"/>
              <a:t>телендә хатасыз</a:t>
            </a:r>
            <a:r>
              <a:rPr lang="ru-RU" sz="1200" dirty="0" smtClean="0"/>
              <a:t> </a:t>
            </a:r>
            <a:r>
              <a:rPr lang="ru-RU" sz="1200" dirty="0" err="1" smtClean="0"/>
              <a:t>язарга</a:t>
            </a:r>
            <a:r>
              <a:rPr lang="ru-RU" sz="1200" dirty="0" smtClean="0"/>
              <a:t> </a:t>
            </a:r>
            <a:r>
              <a:rPr lang="ru-RU" sz="1200" dirty="0" err="1" smtClean="0"/>
              <a:t>өйрәтү</a:t>
            </a:r>
            <a:r>
              <a:rPr lang="ru-RU" sz="1200" dirty="0" smtClean="0"/>
              <a:t>, </a:t>
            </a:r>
            <a:r>
              <a:rPr lang="ru-RU" sz="1200" dirty="0" err="1" smtClean="0"/>
              <a:t>әдәби татар</a:t>
            </a:r>
            <a:r>
              <a:rPr lang="ru-RU" sz="1200" dirty="0" smtClean="0"/>
              <a:t> </a:t>
            </a:r>
            <a:r>
              <a:rPr lang="ru-RU" sz="1200" dirty="0" err="1" smtClean="0"/>
              <a:t>телен</a:t>
            </a:r>
            <a:r>
              <a:rPr lang="ru-RU" sz="1200" dirty="0" smtClean="0"/>
              <a:t> </a:t>
            </a:r>
            <a:r>
              <a:rPr lang="ru-RU" sz="1200" dirty="0" err="1" smtClean="0"/>
              <a:t>кулланучыларның даирәсен арттыру</a:t>
            </a:r>
            <a:r>
              <a:rPr lang="ru-RU" sz="1200" dirty="0" smtClean="0"/>
              <a:t>, </a:t>
            </a:r>
            <a:r>
              <a:rPr lang="ru-RU" sz="1200" dirty="0" err="1" smtClean="0"/>
              <a:t>орфографик</a:t>
            </a:r>
            <a:r>
              <a:rPr lang="ru-RU" sz="1200" dirty="0" smtClean="0"/>
              <a:t> </a:t>
            </a:r>
            <a:r>
              <a:rPr lang="ru-RU" sz="1200" dirty="0" err="1" smtClean="0"/>
              <a:t>һәм </a:t>
            </a:r>
            <a:r>
              <a:rPr lang="ru-RU" sz="1200" dirty="0" smtClean="0"/>
              <a:t>грамматик </a:t>
            </a:r>
            <a:r>
              <a:rPr lang="ru-RU" sz="1200" dirty="0" err="1" smtClean="0"/>
              <a:t>хаталарны</a:t>
            </a:r>
            <a:r>
              <a:rPr lang="ru-RU" sz="1200" dirty="0" smtClean="0"/>
              <a:t> </a:t>
            </a:r>
            <a:r>
              <a:rPr lang="ru-RU" sz="1200" dirty="0" err="1" smtClean="0"/>
              <a:t>тикшерү</a:t>
            </a:r>
            <a:r>
              <a:rPr lang="ru-RU" sz="1200" dirty="0" smtClean="0"/>
              <a:t>.</a:t>
            </a:r>
            <a:endParaRPr lang="ru-RU" sz="1200" dirty="0"/>
          </a:p>
        </p:txBody>
      </p:sp>
      <p:sp>
        <p:nvSpPr>
          <p:cNvPr id="14" name="TextBox 13"/>
          <p:cNvSpPr txBox="1"/>
          <p:nvPr/>
        </p:nvSpPr>
        <p:spPr>
          <a:xfrm>
            <a:off x="228600" y="8313003"/>
            <a:ext cx="4191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200" dirty="0" smtClean="0"/>
              <a:t>26 сентябрь </a:t>
            </a:r>
            <a:r>
              <a:rPr lang="tt-RU" sz="1200" dirty="0" smtClean="0"/>
              <a:t>көнне мәктәптә укытучылар һәм укучылар катнашында татарча диктант язылды.Бу </a:t>
            </a:r>
            <a:r>
              <a:rPr lang="ru-RU" sz="1200" dirty="0" err="1" smtClean="0"/>
              <a:t>мөстәкыйль рәвештә </a:t>
            </a:r>
            <a:r>
              <a:rPr lang="ru-RU" sz="1200" dirty="0" smtClean="0"/>
              <a:t>татар </a:t>
            </a:r>
            <a:r>
              <a:rPr lang="ru-RU" sz="1200" dirty="0" err="1" smtClean="0"/>
              <a:t>телен</a:t>
            </a:r>
            <a:r>
              <a:rPr lang="ru-RU" sz="1200" dirty="0" smtClean="0"/>
              <a:t> </a:t>
            </a:r>
            <a:r>
              <a:rPr lang="ru-RU" sz="1200" dirty="0" err="1" smtClean="0"/>
              <a:t>өйрәнүгә</a:t>
            </a:r>
            <a:r>
              <a:rPr lang="ru-RU" sz="1200" dirty="0" smtClean="0"/>
              <a:t>, </a:t>
            </a:r>
            <a:r>
              <a:rPr lang="ru-RU" sz="1200" dirty="0" err="1" smtClean="0"/>
              <a:t>дөрес </a:t>
            </a:r>
            <a:r>
              <a:rPr lang="ru-RU" sz="1200" dirty="0" smtClean="0"/>
              <a:t>язу </a:t>
            </a:r>
            <a:r>
              <a:rPr lang="ru-RU" sz="1200" dirty="0" err="1" smtClean="0"/>
              <a:t>күнекмәләрен үстерүгә этәргеч</a:t>
            </a:r>
            <a:r>
              <a:rPr lang="ru-RU" sz="1200" dirty="0" smtClean="0"/>
              <a:t>, стимул </a:t>
            </a:r>
            <a:r>
              <a:rPr lang="ru-RU" sz="1200" dirty="0" err="1" smtClean="0"/>
              <a:t>бирү</a:t>
            </a:r>
            <a:r>
              <a:rPr lang="ru-RU" sz="1200" dirty="0" smtClean="0"/>
              <a:t>.</a:t>
            </a:r>
            <a:endParaRPr lang="ru-RU" sz="1200" dirty="0"/>
          </a:p>
        </p:txBody>
      </p:sp>
    </p:spTree>
    <p:extLst>
      <p:ext uri="{BB962C8B-B14F-4D97-AF65-F5344CB8AC3E}">
        <p14:creationId xmlns:p14="http://schemas.microsoft.com/office/powerpoint/2010/main" xmlns="" val="15320547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8600" y="228600"/>
            <a:ext cx="640080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День Учителя</a:t>
            </a:r>
          </a:p>
          <a:p>
            <a:pPr algn="just"/>
            <a:r>
              <a:rPr lang="ru-RU" sz="1200" dirty="0" smtClean="0"/>
              <a:t>      Самый долгожданный день в жизни каждого школьника – это День самоуправления, когда учителя отдают свои бразды правления учащимся 9-11 классов. Это мероприятие чаще всего проходит на День учителя.  Каким бы ни был ученик - двоечником или отличником - в этот день он находит свой учебный предмет для самореализации.</a:t>
            </a:r>
          </a:p>
          <a:p>
            <a:pPr algn="just"/>
            <a:r>
              <a:rPr lang="ru-RU" sz="1200" dirty="0" smtClean="0"/>
              <a:t>     Вот и в нашей школе  5 октября прошел День Учителя и «День самоуправления». Весь учебный процесс был организован активистами – дублёрами.</a:t>
            </a:r>
          </a:p>
          <a:p>
            <a:pPr algn="just"/>
            <a:r>
              <a:rPr lang="ru-RU" sz="1200" dirty="0" smtClean="0"/>
              <a:t>Старшеклассники со всей ответственностью подошли к делу.</a:t>
            </a:r>
          </a:p>
          <a:p>
            <a:pPr algn="just"/>
            <a:r>
              <a:rPr lang="ru-RU" sz="1200" dirty="0" smtClean="0"/>
              <a:t>Каждый из них попробовал себя в роли учителя, заместителя директора, даже для директора нашёлся свой дублёр.</a:t>
            </a:r>
          </a:p>
          <a:p>
            <a:pPr algn="just"/>
            <a:r>
              <a:rPr lang="ru-RU" sz="1200" dirty="0" smtClean="0"/>
              <a:t>     Ребята прекрасно справились с задачей. В очередной раз доказали, какими они могут быть самостоятельными, творческими, </a:t>
            </a:r>
            <a:r>
              <a:rPr lang="ru-RU" sz="1200" dirty="0" err="1" smtClean="0"/>
              <a:t>креативными</a:t>
            </a:r>
            <a:r>
              <a:rPr lang="ru-RU" sz="1200" dirty="0" smtClean="0"/>
              <a:t> и ответственные людьми.</a:t>
            </a:r>
          </a:p>
          <a:p>
            <a:pPr algn="just"/>
            <a:r>
              <a:rPr lang="ru-RU" sz="1200" dirty="0" smtClean="0"/>
              <a:t>     После уроков учащиеся показали  концерт, так поздравили своих учителей.</a:t>
            </a:r>
          </a:p>
          <a:p>
            <a:endParaRPr lang="ru-RU" dirty="0"/>
          </a:p>
        </p:txBody>
      </p:sp>
      <p:pic>
        <p:nvPicPr>
          <p:cNvPr id="1026" name="Picture 2" descr="C:\Users\светлана\Desktop\фото-2020\Кросс-2020\160308927772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2819400"/>
            <a:ext cx="1219200" cy="914400"/>
          </a:xfrm>
          <a:prstGeom prst="rect">
            <a:avLst/>
          </a:prstGeom>
          <a:noFill/>
        </p:spPr>
      </p:pic>
      <p:pic>
        <p:nvPicPr>
          <p:cNvPr id="1027" name="Picture 3" descr="C:\Users\светлана\Desktop\фото-2020\Кросс-2020\160308933164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600" y="3733800"/>
            <a:ext cx="1320800" cy="8763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1752600" y="2895600"/>
            <a:ext cx="4876800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«Кросс Татарстана  - 2020»</a:t>
            </a:r>
          </a:p>
          <a:p>
            <a:pPr algn="just"/>
            <a:r>
              <a:rPr lang="ru-RU" sz="1400" dirty="0" smtClean="0"/>
              <a:t>10 октября было проведено массовое соревнование «Кросс Татарстана-2020». Наши учащиеся приняли активное участие и занимали призовые места. Обучающиеся 9-го класса Иванов Артур среди юношей 2005-2006 г.р. занял </a:t>
            </a:r>
            <a:r>
              <a:rPr lang="en-US" sz="1400" dirty="0" smtClean="0"/>
              <a:t>I</a:t>
            </a:r>
            <a:r>
              <a:rPr lang="ru-RU" sz="1400" dirty="0" smtClean="0"/>
              <a:t> место, а Якимов Валерий среди юношей 2003-2004 г.р. занял </a:t>
            </a:r>
            <a:r>
              <a:rPr lang="en-US" sz="1400" dirty="0" smtClean="0"/>
              <a:t>II </a:t>
            </a:r>
            <a:r>
              <a:rPr lang="ru-RU" sz="1400" dirty="0" smtClean="0"/>
              <a:t>место. Поздравляем и желаем им дальнейших успехов. </a:t>
            </a:r>
            <a:endParaRPr lang="ru-RU" sz="1400" dirty="0"/>
          </a:p>
        </p:txBody>
      </p:sp>
      <p:pic>
        <p:nvPicPr>
          <p:cNvPr id="3" name="Picture 2" descr="C:\Users\светлана\Desktop\фото-2020\160378675631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28600" y="5029200"/>
            <a:ext cx="1295400" cy="972671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1600200" y="4648200"/>
            <a:ext cx="50292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День Урожая – 2020</a:t>
            </a:r>
          </a:p>
          <a:p>
            <a:pPr algn="just"/>
            <a:r>
              <a:rPr lang="ru-RU" sz="1200" dirty="0" smtClean="0"/>
              <a:t>21октября в нашей школе проводился День Урожая для начальных классов. В этом году праздники проводятся без зрителей, т.е. без родителей. Несмотря на это, учащиеся не унывали. Они показали свои способности: пели, танцевали, участвовали на разных конкурсах. В завершении  конкурса все  участники продолжили   дружеское  общение, обсуждали интересные моменты и понравившиеся номинации.</a:t>
            </a:r>
            <a:endParaRPr lang="ru-RU" sz="1200" dirty="0"/>
          </a:p>
        </p:txBody>
      </p:sp>
      <p:sp>
        <p:nvSpPr>
          <p:cNvPr id="9" name="TextBox 8"/>
          <p:cNvSpPr txBox="1"/>
          <p:nvPr/>
        </p:nvSpPr>
        <p:spPr>
          <a:xfrm>
            <a:off x="228600" y="6248400"/>
            <a:ext cx="6400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200" dirty="0" smtClean="0"/>
              <a:t>22 октября прошел  Праздник Урожая для средних классов. Были  веселые игры,  конкурсы, песни.  Ярко, шумно, весело и … очень сладко прошёл осенний праздник! Спасибо участникам, организаторам и родителям.</a:t>
            </a:r>
            <a:r>
              <a:rPr lang="ru-RU" sz="1200" b="1" i="1" dirty="0" smtClean="0"/>
              <a:t> </a:t>
            </a:r>
            <a:endParaRPr lang="ru-RU" sz="1200" dirty="0"/>
          </a:p>
        </p:txBody>
      </p:sp>
      <p:sp>
        <p:nvSpPr>
          <p:cNvPr id="10" name="TextBox 9"/>
          <p:cNvSpPr txBox="1"/>
          <p:nvPr/>
        </p:nvSpPr>
        <p:spPr>
          <a:xfrm>
            <a:off x="2209800" y="6934200"/>
            <a:ext cx="29311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Осенний бал в фотографиях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4" name="Picture 2" descr="C:\Users\светлана\Desktop\фото-2020\Новая папка\1606214838440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28600" y="7315200"/>
            <a:ext cx="2057400" cy="1544830"/>
          </a:xfrm>
          <a:prstGeom prst="rect">
            <a:avLst/>
          </a:prstGeom>
          <a:noFill/>
        </p:spPr>
      </p:pic>
      <p:pic>
        <p:nvPicPr>
          <p:cNvPr id="6" name="Picture 3" descr="C:\Users\светлана\Desktop\фото-2020\Новая папка\1606214838445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438400" y="7315200"/>
            <a:ext cx="2070744" cy="1554849"/>
          </a:xfrm>
          <a:prstGeom prst="rect">
            <a:avLst/>
          </a:prstGeom>
          <a:noFill/>
        </p:spPr>
      </p:pic>
      <p:pic>
        <p:nvPicPr>
          <p:cNvPr id="1028" name="Picture 4" descr="C:\Users\светлана\Desktop\фото-2020\Новая папка\1606214838453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648199" y="7315200"/>
            <a:ext cx="2029659" cy="1524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407536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8600" y="228600"/>
            <a:ext cx="64008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Семинар «</a:t>
            </a:r>
            <a:r>
              <a:rPr lang="ru-RU" b="1" dirty="0" err="1" smtClean="0">
                <a:solidFill>
                  <a:srgbClr val="FF0000"/>
                </a:solidFill>
              </a:rPr>
              <a:t>Ачык</a:t>
            </a:r>
            <a:r>
              <a:rPr lang="ru-RU" b="1" dirty="0" smtClean="0">
                <a:solidFill>
                  <a:srgbClr val="FF0000"/>
                </a:solidFill>
              </a:rPr>
              <a:t> м</a:t>
            </a:r>
            <a:r>
              <a:rPr lang="tt-RU" b="1" dirty="0" smtClean="0">
                <a:solidFill>
                  <a:srgbClr val="FF0000"/>
                </a:solidFill>
              </a:rPr>
              <a:t>әктәп”</a:t>
            </a:r>
          </a:p>
          <a:p>
            <a:pPr algn="just"/>
            <a:r>
              <a:rPr lang="tt-RU" sz="1200" dirty="0" smtClean="0"/>
              <a:t>   5 ноябр</a:t>
            </a:r>
            <a:r>
              <a:rPr lang="ru-RU" sz="1200" dirty="0" err="1" smtClean="0"/>
              <a:t>ь</a:t>
            </a:r>
            <a:r>
              <a:rPr lang="ru-RU" sz="1200" dirty="0" smtClean="0"/>
              <a:t> </a:t>
            </a:r>
            <a:r>
              <a:rPr lang="tt-RU" sz="1200" dirty="0" smtClean="0"/>
              <a:t>көнне мәктәбебездә “Ачык мәктәп” платформасы буенча укытучылар өчен семинар үткәрелде.  Семинарда платформа белән ничек эшләргә, укучыларны ничек җәлеп итәргә кирәклеге аңлатылды. Беренче чиратта бу платформа, әлбәттә, укытучыга йөз тоткан. Уку-укыту процессын укытучы төзи бит. Әлбәттә, монда ул үзенең мөмкинлекләреннән, укучыларның кызыксынуларыннан, куелган максатларыннан чыгып эш итә. Теләге булган һәр укучы әлеге цифрлы технологияләрне кулланып, үзенең белем дәрәҗәсен күтәрә ала.  </a:t>
            </a:r>
            <a:endParaRPr lang="ru-RU" sz="1200" dirty="0"/>
          </a:p>
        </p:txBody>
      </p:sp>
      <p:pic>
        <p:nvPicPr>
          <p:cNvPr id="1026" name="Picture 2" descr="C:\Users\светлана\Desktop\фото-2020\Эльмира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1828800"/>
            <a:ext cx="990600" cy="1320800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1447800" y="1752600"/>
            <a:ext cx="51054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FF0000"/>
                </a:solidFill>
              </a:rPr>
              <a:t>      Поздравляем!</a:t>
            </a:r>
          </a:p>
          <a:p>
            <a:pPr algn="just"/>
            <a:r>
              <a:rPr lang="ru-RU" sz="1400" dirty="0" smtClean="0"/>
              <a:t>Петрова </a:t>
            </a:r>
            <a:r>
              <a:rPr lang="ru-RU" sz="1400" dirty="0" err="1" smtClean="0"/>
              <a:t>Эльмира</a:t>
            </a:r>
            <a:r>
              <a:rPr lang="ru-RU" sz="1400" dirty="0" smtClean="0"/>
              <a:t> </a:t>
            </a:r>
            <a:r>
              <a:rPr lang="ru-RU" sz="1400" dirty="0" err="1" smtClean="0"/>
              <a:t>Ильдаровна</a:t>
            </a:r>
            <a:r>
              <a:rPr lang="ru-RU" sz="1400" dirty="0" smtClean="0"/>
              <a:t>, учитель начальных классов заняла 1 место на муниципальном этапе  </a:t>
            </a:r>
            <a:r>
              <a:rPr lang="en-US" sz="1400" dirty="0" smtClean="0"/>
              <a:t>XI </a:t>
            </a:r>
            <a:r>
              <a:rPr lang="ru-RU" sz="1400" dirty="0" smtClean="0"/>
              <a:t>Всероссийского конкурса «Учитель  здоровья  России-2020» и награждена Грамотой Управления образования Исполнительного комитета </a:t>
            </a:r>
            <a:r>
              <a:rPr lang="ru-RU" sz="1400" dirty="0" err="1" smtClean="0"/>
              <a:t>Кукморского</a:t>
            </a:r>
            <a:r>
              <a:rPr lang="ru-RU" sz="1400" dirty="0" smtClean="0"/>
              <a:t> муниципального района</a:t>
            </a:r>
            <a:endParaRPr lang="ru-RU" sz="1400" dirty="0"/>
          </a:p>
        </p:txBody>
      </p:sp>
      <p:pic>
        <p:nvPicPr>
          <p:cNvPr id="1027" name="Picture 3" descr="C:\Users\светлана\Desktop\фото-2020\Галя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4800" y="3352800"/>
            <a:ext cx="1082458" cy="1447800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1371600" y="3352800"/>
            <a:ext cx="495300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200" dirty="0" smtClean="0"/>
              <a:t>       </a:t>
            </a:r>
            <a:r>
              <a:rPr lang="ru-RU" sz="1400" dirty="0" smtClean="0"/>
              <a:t>Гордеева Галина Ивановна, учитель удмуртского языка и литературы заняла 1 место на муниципальном этапе Всероссийской заочной акции «Спорт-альтернатива пагубным привычкам» в номинации «Лучшая добровольческая инициатива» и награждена Грамотой Управления образования Исполнительного комитета </a:t>
            </a:r>
            <a:r>
              <a:rPr lang="ru-RU" sz="1400" dirty="0" err="1" smtClean="0"/>
              <a:t>Кукморского</a:t>
            </a:r>
            <a:r>
              <a:rPr lang="ru-RU" sz="1400" dirty="0" smtClean="0"/>
              <a:t> муниципального района. Поздравляем и желаем дальнейших успехов!</a:t>
            </a:r>
            <a:endParaRPr lang="ru-RU" sz="1400" dirty="0"/>
          </a:p>
        </p:txBody>
      </p:sp>
      <p:sp>
        <p:nvSpPr>
          <p:cNvPr id="7" name="TextBox 6"/>
          <p:cNvSpPr txBox="1"/>
          <p:nvPr/>
        </p:nvSpPr>
        <p:spPr>
          <a:xfrm>
            <a:off x="228600" y="5181600"/>
            <a:ext cx="6248400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Географический диктант</a:t>
            </a:r>
          </a:p>
          <a:p>
            <a:pPr algn="just"/>
            <a:r>
              <a:rPr lang="ru-RU" sz="1400" dirty="0" smtClean="0"/>
              <a:t>      Географический диктант проводится Русским географическим обществом по инициативе Председателя Попечительского Совета Общества, Президента Российской Федерации В.В.Путина ежегодно с 2015 года. Его основной целью является популяризация географических знаний и повышение интереса к географии России среди населения.</a:t>
            </a:r>
          </a:p>
          <a:p>
            <a:pPr algn="just"/>
            <a:r>
              <a:rPr lang="ru-RU" sz="1400" dirty="0" smtClean="0"/>
              <a:t>       28 ноября и в нашей школе проводился географический диктант. Таким образом, каждым годом увеличивается количество участников.</a:t>
            </a:r>
          </a:p>
          <a:p>
            <a:pPr algn="just"/>
            <a:r>
              <a:rPr lang="ru-RU" sz="1400" dirty="0" smtClean="0"/>
              <a:t>      </a:t>
            </a:r>
            <a:endParaRPr lang="ru-RU" sz="1400" dirty="0"/>
          </a:p>
        </p:txBody>
      </p:sp>
      <p:sp>
        <p:nvSpPr>
          <p:cNvPr id="8" name="TextBox 7"/>
          <p:cNvSpPr txBox="1"/>
          <p:nvPr/>
        </p:nvSpPr>
        <p:spPr>
          <a:xfrm>
            <a:off x="228600" y="7010400"/>
            <a:ext cx="6400800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Классные часы</a:t>
            </a:r>
          </a:p>
          <a:p>
            <a:pPr algn="just"/>
            <a:r>
              <a:rPr lang="ru-RU" sz="1400" dirty="0" smtClean="0"/>
              <a:t>В декабре месяце проходили классные часы по темам «Скажем коррупции «Нет!», «День неизвестного солдата»,  «День </a:t>
            </a:r>
            <a:r>
              <a:rPr lang="ru-RU" sz="1400" dirty="0" err="1" smtClean="0"/>
              <a:t>эколят</a:t>
            </a:r>
            <a:r>
              <a:rPr lang="ru-RU" sz="1400" dirty="0" smtClean="0"/>
              <a:t>» и т.д. </a:t>
            </a:r>
            <a:endParaRPr lang="ru-RU" sz="1400" dirty="0"/>
          </a:p>
        </p:txBody>
      </p:sp>
      <p:pic>
        <p:nvPicPr>
          <p:cNvPr id="2049" name="Picture 1" descr="C:\Users\светлана\Desktop\фото-2020\Новая папка\160733216558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04799" y="7848600"/>
            <a:ext cx="1420761" cy="1066800"/>
          </a:xfrm>
          <a:prstGeom prst="rect">
            <a:avLst/>
          </a:prstGeom>
          <a:noFill/>
        </p:spPr>
      </p:pic>
      <p:pic>
        <p:nvPicPr>
          <p:cNvPr id="2050" name="Picture 2" descr="C:\Users\светлана\Desktop\фото-2020\Новая папка\1607332165578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752600" y="7848600"/>
            <a:ext cx="1447800" cy="1087103"/>
          </a:xfrm>
          <a:prstGeom prst="rect">
            <a:avLst/>
          </a:prstGeom>
          <a:noFill/>
        </p:spPr>
      </p:pic>
      <p:pic>
        <p:nvPicPr>
          <p:cNvPr id="2051" name="Picture 3" descr="C:\Users\светлана\Desktop\фото-2020\Новая папка\1607332165573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352800" y="7848600"/>
            <a:ext cx="1447800" cy="1087103"/>
          </a:xfrm>
          <a:prstGeom prst="rect">
            <a:avLst/>
          </a:prstGeom>
          <a:noFill/>
        </p:spPr>
      </p:pic>
      <p:pic>
        <p:nvPicPr>
          <p:cNvPr id="2052" name="Picture 4" descr="C:\Users\светлана\Desktop\фото-2020\Новая папка\1607332994431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953000" y="7848600"/>
            <a:ext cx="1524000" cy="102988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90102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057400" y="5638800"/>
            <a:ext cx="4343400" cy="17526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FF0000"/>
                </a:solidFill>
              </a:rPr>
              <a:t>Для подготовки к ОГЭ, ЕГЭ:</a:t>
            </a:r>
          </a:p>
          <a:p>
            <a:r>
              <a:rPr lang="ru-RU" dirty="0"/>
              <a:t>http://ege.edu.ru/ru/ - ЕГЭ;</a:t>
            </a:r>
          </a:p>
          <a:p>
            <a:r>
              <a:rPr lang="ru-RU" dirty="0"/>
              <a:t>http://gia.edu.ru/ru/ - ОГЭ;</a:t>
            </a:r>
          </a:p>
          <a:p>
            <a:r>
              <a:rPr lang="ru-RU" dirty="0"/>
              <a:t>https://ege.sdamgia.ru;</a:t>
            </a:r>
          </a:p>
          <a:p>
            <a:r>
              <a:rPr lang="ru-RU" dirty="0"/>
              <a:t>https://vk.com/reshuege;</a:t>
            </a:r>
          </a:p>
          <a:p>
            <a:r>
              <a:rPr lang="ru-RU" dirty="0"/>
              <a:t>http://www.fipi.ru.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404664" y="7511554"/>
            <a:ext cx="196180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 smtClean="0">
                <a:solidFill>
                  <a:srgbClr val="FF0000"/>
                </a:solidFill>
              </a:rPr>
              <a:t>«Переменка» («Т</a:t>
            </a:r>
            <a:r>
              <a:rPr lang="tt-RU" sz="1200" dirty="0" smtClean="0">
                <a:solidFill>
                  <a:srgbClr val="FF0000"/>
                </a:solidFill>
              </a:rPr>
              <a:t>әнәфес”)</a:t>
            </a:r>
          </a:p>
          <a:p>
            <a:r>
              <a:rPr lang="tt-RU" sz="1200" dirty="0" smtClean="0"/>
              <a:t>Школ</a:t>
            </a:r>
            <a:r>
              <a:rPr lang="ru-RU" sz="1200" dirty="0" err="1" smtClean="0"/>
              <a:t>ьная</a:t>
            </a:r>
            <a:r>
              <a:rPr lang="ru-RU" sz="1200" dirty="0" smtClean="0"/>
              <a:t> газета</a:t>
            </a:r>
          </a:p>
          <a:p>
            <a:r>
              <a:rPr lang="ru-RU" sz="1200" dirty="0" smtClean="0"/>
              <a:t>Учредитель/издатель</a:t>
            </a:r>
          </a:p>
          <a:p>
            <a:r>
              <a:rPr lang="ru-RU" sz="1200" dirty="0" smtClean="0"/>
              <a:t>МБОУ «СОШ им. </a:t>
            </a:r>
            <a:r>
              <a:rPr lang="ru-RU" sz="1200" dirty="0" err="1" smtClean="0"/>
              <a:t>П.Е.Воробьева</a:t>
            </a:r>
            <a:r>
              <a:rPr lang="ru-RU" sz="1200" dirty="0" smtClean="0"/>
              <a:t> с. Нижняя Русь»</a:t>
            </a:r>
            <a:endParaRPr lang="ru-RU" sz="1200" dirty="0"/>
          </a:p>
        </p:txBody>
      </p:sp>
      <p:sp>
        <p:nvSpPr>
          <p:cNvPr id="18" name="TextBox 17"/>
          <p:cNvSpPr txBox="1"/>
          <p:nvPr/>
        </p:nvSpPr>
        <p:spPr>
          <a:xfrm>
            <a:off x="2331377" y="7542749"/>
            <a:ext cx="257469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/>
              <a:t>Главный редактор: </a:t>
            </a:r>
            <a:r>
              <a:rPr lang="ru-RU" sz="1200" dirty="0" err="1"/>
              <a:t>Бикбова</a:t>
            </a:r>
            <a:r>
              <a:rPr lang="ru-RU" sz="1200" dirty="0"/>
              <a:t> С.И</a:t>
            </a:r>
            <a:r>
              <a:rPr lang="ru-RU" sz="1200" dirty="0" smtClean="0"/>
              <a:t>.</a:t>
            </a:r>
            <a:endParaRPr lang="ru-RU" sz="1200" dirty="0"/>
          </a:p>
          <a:p>
            <a:r>
              <a:rPr lang="ru-RU" sz="1200" dirty="0"/>
              <a:t>Адрес редакции: 422132, РТ, </a:t>
            </a:r>
            <a:r>
              <a:rPr lang="ru-RU" sz="1200" dirty="0" err="1"/>
              <a:t>Кукморский</a:t>
            </a:r>
            <a:r>
              <a:rPr lang="ru-RU" sz="1200" dirty="0"/>
              <a:t> район, село Нижняя Русь, ул. </a:t>
            </a:r>
            <a:r>
              <a:rPr lang="ru-RU" sz="1200" dirty="0" err="1"/>
              <a:t>Г.Ахметова</a:t>
            </a:r>
            <a:r>
              <a:rPr lang="ru-RU" sz="1200" dirty="0"/>
              <a:t>, дом № 1а</a:t>
            </a:r>
          </a:p>
          <a:p>
            <a:r>
              <a:rPr lang="ru-RU" sz="1200" dirty="0"/>
              <a:t>Тел. (884364) 37-2-14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725144" y="7650052"/>
            <a:ext cx="172819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Газета издается на русском,  татарском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, языках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12" name="AutoShape 2" descr="https://im0-tub-ru.yandex.net/i?id=070714b77f89bead13e460c36146c5f7-l&amp;n=13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7" name="Picture 3" descr="C:\Users\Svetlana\Desktop\i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5867400"/>
            <a:ext cx="2100657" cy="14850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/>
          <p:cNvSpPr txBox="1"/>
          <p:nvPr/>
        </p:nvSpPr>
        <p:spPr>
          <a:xfrm>
            <a:off x="2590800" y="77724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14" name="TextBox 13"/>
          <p:cNvSpPr txBox="1"/>
          <p:nvPr/>
        </p:nvSpPr>
        <p:spPr>
          <a:xfrm>
            <a:off x="228600" y="228600"/>
            <a:ext cx="6400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rgbClr val="FF0000"/>
                </a:solidFill>
              </a:rPr>
              <a:t>Стихи собственного сочинения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228600" y="586770"/>
            <a:ext cx="2514600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 один унылый день 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Мне стало всё делать лень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Это оказалась осень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 вижу летят стая птиц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То ли семь, то ли восемь.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Вот и упал последний лист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 только слышен птичий свист.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Команда </a:t>
            </a: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Мадагаскар</a:t>
            </a: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»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3733800" y="609600"/>
            <a:ext cx="2822040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12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Наступил осенний день</a:t>
            </a:r>
            <a:endParaRPr lang="ru-RU" sz="1200" dirty="0" smtClean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2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Работать мне лень ну что же </a:t>
            </a:r>
            <a:endParaRPr lang="ru-RU" sz="1200" dirty="0" smtClean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2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Ну что же ты дорогая осень </a:t>
            </a:r>
            <a:endParaRPr lang="ru-RU" sz="1200" dirty="0" smtClean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2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Зовёшь меня ложиться в восемь</a:t>
            </a:r>
            <a:endParaRPr lang="ru-RU" sz="1200" dirty="0" smtClean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2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Крутит кленовый лист</a:t>
            </a:r>
            <a:endParaRPr lang="ru-RU" sz="1200" dirty="0" smtClean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2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Осенний </a:t>
            </a:r>
            <a:r>
              <a:rPr lang="ru-RU" sz="1200" dirty="0" err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ветренный</a:t>
            </a:r>
            <a:r>
              <a:rPr lang="ru-RU" sz="12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свист</a:t>
            </a:r>
            <a:endParaRPr lang="ru-RU" sz="1200" dirty="0" smtClean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2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Команда </a:t>
            </a:r>
            <a:r>
              <a:rPr lang="ru-RU" sz="1200" b="1" dirty="0" smtClean="0">
                <a:ea typeface="Calibri" pitchFamily="34" charset="0"/>
                <a:cs typeface="Times New Roman" pitchFamily="18" charset="0"/>
              </a:rPr>
              <a:t>«</a:t>
            </a:r>
            <a:r>
              <a:rPr lang="ru-RU" sz="12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Листопад</a:t>
            </a:r>
            <a:r>
              <a:rPr lang="ru-RU" sz="1200" b="1" dirty="0" smtClean="0">
                <a:ea typeface="Calibri" pitchFamily="34" charset="0"/>
                <a:cs typeface="Times New Roman" pitchFamily="18" charset="0"/>
              </a:rPr>
              <a:t>»</a:t>
            </a:r>
            <a:endParaRPr lang="ru-RU" sz="1200" dirty="0" smtClean="0">
              <a:latin typeface="Arial" pitchFamily="34" charset="0"/>
              <a:cs typeface="Arial" pitchFamily="34" charset="0"/>
            </a:endParaRPr>
          </a:p>
          <a:p>
            <a:endParaRPr lang="ru-RU" dirty="0"/>
          </a:p>
        </p:txBody>
      </p:sp>
      <p:sp>
        <p:nvSpPr>
          <p:cNvPr id="20" name="TextBox 19"/>
          <p:cNvSpPr txBox="1"/>
          <p:nvPr/>
        </p:nvSpPr>
        <p:spPr>
          <a:xfrm>
            <a:off x="228600" y="2057401"/>
            <a:ext cx="6248400" cy="27699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t-RU" b="1" dirty="0" smtClean="0">
                <a:solidFill>
                  <a:srgbClr val="FF0000"/>
                </a:solidFill>
              </a:rPr>
              <a:t>Әбием</a:t>
            </a:r>
          </a:p>
          <a:p>
            <a:r>
              <a:rPr lang="tt-RU" sz="1200" dirty="0" smtClean="0"/>
              <a:t>“Исәнме, әби!,” - диям мин,                                                Баргач </a:t>
            </a:r>
            <a:r>
              <a:rPr lang="tt-RU" sz="1200" dirty="0" smtClean="0"/>
              <a:t>булышам </a:t>
            </a:r>
            <a:r>
              <a:rPr lang="tt-RU" sz="1200" dirty="0" smtClean="0"/>
              <a:t>аңа</a:t>
            </a:r>
            <a:endParaRPr lang="ru-RU" sz="1200" dirty="0" smtClean="0"/>
          </a:p>
          <a:p>
            <a:r>
              <a:rPr lang="tt-RU" sz="1200" dirty="0" smtClean="0"/>
              <a:t>Аңа </a:t>
            </a:r>
            <a:r>
              <a:rPr lang="tt-RU" sz="1200" dirty="0" smtClean="0"/>
              <a:t>кунакка </a:t>
            </a:r>
            <a:r>
              <a:rPr lang="tt-RU" sz="1200" dirty="0" smtClean="0"/>
              <a:t>баргач                                                                 Утыннарын </a:t>
            </a:r>
            <a:r>
              <a:rPr lang="tt-RU" sz="1200" dirty="0" smtClean="0"/>
              <a:t>ярышам</a:t>
            </a:r>
            <a:r>
              <a:rPr lang="tt-RU" sz="1200" dirty="0" smtClean="0"/>
              <a:t>,</a:t>
            </a:r>
            <a:endParaRPr lang="ru-RU" sz="1200" dirty="0" smtClean="0"/>
          </a:p>
          <a:p>
            <a:r>
              <a:rPr lang="tt-RU" sz="1200" dirty="0" smtClean="0"/>
              <a:t>Чәйләрен куеп җибәрә</a:t>
            </a:r>
            <a:r>
              <a:rPr lang="tt-RU" sz="1200" dirty="0" smtClean="0"/>
              <a:t>,                                                         Яшелчәгә </a:t>
            </a:r>
            <a:r>
              <a:rPr lang="tt-RU" sz="1200" dirty="0" smtClean="0"/>
              <a:t>су сибәм</a:t>
            </a:r>
            <a:r>
              <a:rPr lang="tt-RU" sz="1200" dirty="0" smtClean="0"/>
              <a:t>,</a:t>
            </a:r>
            <a:endParaRPr lang="ru-RU" sz="1200" dirty="0" smtClean="0"/>
          </a:p>
          <a:p>
            <a:r>
              <a:rPr lang="tt-RU" sz="1200" dirty="0" smtClean="0"/>
              <a:t>Хәлләремне сорашкач</a:t>
            </a:r>
            <a:r>
              <a:rPr lang="tt-RU" sz="1200" dirty="0" smtClean="0"/>
              <a:t>.                                                          Казларын </a:t>
            </a:r>
            <a:r>
              <a:rPr lang="tt-RU" sz="1200" dirty="0" smtClean="0"/>
              <a:t>да карашам</a:t>
            </a:r>
            <a:r>
              <a:rPr lang="tt-RU" sz="1200" dirty="0" smtClean="0"/>
              <a:t>.</a:t>
            </a:r>
            <a:endParaRPr lang="ru-RU" sz="1200" dirty="0" smtClean="0"/>
          </a:p>
          <a:p>
            <a:r>
              <a:rPr lang="tt-RU" sz="1200" dirty="0" smtClean="0"/>
              <a:t> </a:t>
            </a:r>
            <a:endParaRPr lang="ru-RU" sz="1200" dirty="0" smtClean="0"/>
          </a:p>
          <a:p>
            <a:r>
              <a:rPr lang="tt-RU" sz="1200" dirty="0" smtClean="0"/>
              <a:t>Әбием минем бик </a:t>
            </a:r>
            <a:r>
              <a:rPr lang="tt-RU" sz="1200" dirty="0" smtClean="0"/>
              <a:t>уңган                                                      </a:t>
            </a:r>
            <a:r>
              <a:rPr lang="tt-RU" sz="1200" dirty="0" smtClean="0"/>
              <a:t>“Изгелек кыл, балам”, -ди </a:t>
            </a:r>
            <a:r>
              <a:rPr lang="tt-RU" sz="1200" dirty="0" smtClean="0"/>
              <a:t>ул</a:t>
            </a:r>
            <a:endParaRPr lang="ru-RU" sz="1200" dirty="0" smtClean="0"/>
          </a:p>
          <a:p>
            <a:r>
              <a:rPr lang="tt-RU" sz="1200" dirty="0" smtClean="0"/>
              <a:t>Елмаеп-көлеп </a:t>
            </a:r>
            <a:r>
              <a:rPr lang="tt-RU" sz="1200" dirty="0" smtClean="0"/>
              <a:t>тора                                                                 Җирдә </a:t>
            </a:r>
            <a:r>
              <a:rPr lang="tt-RU" sz="1200" dirty="0" smtClean="0"/>
              <a:t>һәрбер кешегә</a:t>
            </a:r>
            <a:r>
              <a:rPr lang="tt-RU" sz="1200" dirty="0" smtClean="0"/>
              <a:t>.</a:t>
            </a:r>
            <a:endParaRPr lang="ru-RU" sz="1200" dirty="0" smtClean="0"/>
          </a:p>
          <a:p>
            <a:r>
              <a:rPr lang="tt-RU" sz="1200" dirty="0" smtClean="0"/>
              <a:t>Өлкән булса да </a:t>
            </a:r>
            <a:r>
              <a:rPr lang="tt-RU" sz="1200" dirty="0" smtClean="0"/>
              <a:t>тырыша                                                        </a:t>
            </a:r>
            <a:r>
              <a:rPr lang="tt-RU" sz="1200" dirty="0" smtClean="0"/>
              <a:t>Яхшылык эшләгән </a:t>
            </a:r>
            <a:r>
              <a:rPr lang="tt-RU" sz="1200" dirty="0" smtClean="0"/>
              <a:t>саен</a:t>
            </a:r>
            <a:endParaRPr lang="ru-RU" sz="1200" dirty="0" smtClean="0"/>
          </a:p>
          <a:p>
            <a:r>
              <a:rPr lang="tt-RU" sz="1200" dirty="0" smtClean="0"/>
              <a:t>Син аннан </a:t>
            </a:r>
            <a:r>
              <a:rPr lang="tt-RU" sz="1200" dirty="0" smtClean="0"/>
              <a:t>киңәш сора.                                                          Күңелләрем </a:t>
            </a:r>
            <a:r>
              <a:rPr lang="tt-RU" sz="1200" dirty="0" smtClean="0"/>
              <a:t>сөенә</a:t>
            </a:r>
            <a:r>
              <a:rPr lang="tt-RU" sz="1200" dirty="0" smtClean="0"/>
              <a:t>.</a:t>
            </a:r>
          </a:p>
          <a:p>
            <a:pPr algn="r"/>
            <a:r>
              <a:rPr lang="tt-RU" sz="1200" b="1" dirty="0" smtClean="0"/>
              <a:t>Михайлов Ленар, </a:t>
            </a:r>
            <a:endParaRPr lang="tt-RU" sz="1200" b="1" dirty="0" smtClean="0"/>
          </a:p>
          <a:p>
            <a:pPr algn="r"/>
            <a:r>
              <a:rPr lang="tt-RU" sz="1200" b="1" dirty="0" smtClean="0"/>
              <a:t>5 </a:t>
            </a:r>
            <a:r>
              <a:rPr lang="tt-RU" sz="1200" b="1" dirty="0" smtClean="0"/>
              <a:t>нче сыйныф </a:t>
            </a:r>
            <a:r>
              <a:rPr lang="tt-RU" sz="1200" b="1" dirty="0" smtClean="0"/>
              <a:t>укучысы</a:t>
            </a:r>
            <a:endParaRPr lang="ru-RU" sz="1200" b="1" dirty="0" smtClean="0"/>
          </a:p>
          <a:p>
            <a:endParaRPr lang="ru-RU" sz="1200" dirty="0" smtClean="0"/>
          </a:p>
          <a:p>
            <a:endParaRPr lang="ru-RU" sz="1200" dirty="0"/>
          </a:p>
        </p:txBody>
      </p:sp>
      <p:pic>
        <p:nvPicPr>
          <p:cNvPr id="1029" name="Picture 5" descr="C:\Users\светлана\Desktop\фото-2020\Новая папка\160733317643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600" y="4419600"/>
            <a:ext cx="1422400" cy="1219200"/>
          </a:xfrm>
          <a:prstGeom prst="rect">
            <a:avLst/>
          </a:prstGeom>
          <a:noFill/>
        </p:spPr>
      </p:pic>
      <p:pic>
        <p:nvPicPr>
          <p:cNvPr id="1030" name="Picture 6" descr="C:\Users\светлана\Desktop\фото-2020\Новая папка\160733317643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105400" y="4419600"/>
            <a:ext cx="1524000" cy="1143000"/>
          </a:xfrm>
          <a:prstGeom prst="rect">
            <a:avLst/>
          </a:prstGeom>
          <a:noFill/>
        </p:spPr>
      </p:pic>
      <p:sp>
        <p:nvSpPr>
          <p:cNvPr id="22" name="TextBox 21"/>
          <p:cNvSpPr txBox="1"/>
          <p:nvPr/>
        </p:nvSpPr>
        <p:spPr>
          <a:xfrm>
            <a:off x="1676400" y="4267200"/>
            <a:ext cx="3200400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ПОЗДРАВЛЯЕМ!!!</a:t>
            </a:r>
          </a:p>
          <a:p>
            <a:pPr algn="just"/>
            <a:r>
              <a:rPr lang="ru-RU" sz="1200" dirty="0" smtClean="0"/>
              <a:t>Гордееву Диану, ученицу 7 класса  (руководитель Гордеева Г.И.), которая награждена дипломом 3 степени в республиканском конкурсе творческих работ»Скажем коррупции «Нет!». </a:t>
            </a:r>
            <a:endParaRPr lang="ru-RU" sz="1200" dirty="0"/>
          </a:p>
        </p:txBody>
      </p:sp>
      <p:pic>
        <p:nvPicPr>
          <p:cNvPr id="1032" name="Picture 8" descr="https://novayagollandiya.com/upload/resize_cache/iblock/325/500_500_1/3257a018cca3fe7aad6958a8e9f73b54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914231">
            <a:off x="4905900" y="5609701"/>
            <a:ext cx="1752600" cy="17526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223047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ерая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1059</TotalTime>
  <Words>886</Words>
  <Application>Microsoft Office PowerPoint</Application>
  <PresentationFormat>Экран (4:3)</PresentationFormat>
  <Paragraphs>94</Paragraphs>
  <Slides>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Тема Office</vt:lpstr>
      <vt:lpstr>Школьная газета</vt:lpstr>
      <vt:lpstr>Слайд 2</vt:lpstr>
      <vt:lpstr>Слайд 3</vt:lpstr>
      <vt:lpstr>Слайд 4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Школьная газета</dc:title>
  <dc:creator>Svetlana</dc:creator>
  <cp:lastModifiedBy>светлана</cp:lastModifiedBy>
  <cp:revision>105</cp:revision>
  <dcterms:created xsi:type="dcterms:W3CDTF">2017-01-25T08:27:01Z</dcterms:created>
  <dcterms:modified xsi:type="dcterms:W3CDTF">2020-12-07T09:31:58Z</dcterms:modified>
</cp:coreProperties>
</file>